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FC9BA4-1D35-FF4B-F019-430BB4956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97A80-3966-B2EE-7421-2DD89C0496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E5D824-98FA-65F8-9A38-733F3FDFB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67E391-43CD-7060-AB3B-2BFE40E3C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8AFAF4-B13C-C976-D4B2-5BA17FDB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55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334FC-1172-8DC2-A8C5-A30DB3B97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4EB272-A925-8A3D-178B-DE52992E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E38BDA-5E6E-4413-7E75-3C894C709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A28669-0999-B8DA-43DA-CF01F05A0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2EF817-0BE1-C337-41A2-BD85F3B5F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B5F5094-9DAA-4E81-7145-ACE2CE1C6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C41E2BF-3549-5A74-0588-B5A7A6657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407FA8-E1C1-66EF-EA86-CCA3401F6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29FCFC-10C8-4BCD-999F-02755EC5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C95616-229F-4790-720B-340F77FB3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3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092D8-6313-9E39-5CE3-3EB9D8E13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D2E8B0-388D-EE53-0336-86F6BF487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FFA346-6D94-8AED-0338-DFD8E3824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3EE9E6-B2C0-B378-39A5-1DB47C430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BB5EB9-0017-554E-76E8-C6D3B49C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3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A9ACB0-EC28-472F-7432-B87AEF2FB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512889-1541-659A-5A52-E49D0A7C7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183C34-E3E3-B14A-ADD8-213FCB90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03FDB0-5206-E425-E2E6-3738E027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B0FD92-E1E9-1701-8A68-B46B67059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17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E8B2B-1430-C4DF-3E2C-C0BD892BA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FA1A90-2B0D-428A-190F-B348D9D7D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0E3EE2-7C7C-37CB-6E91-4E81BBB63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CB14DF-17F3-444E-5875-841574D1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2971CA-BED3-8024-624D-CE433B4D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92F778-592E-600D-0135-8B6434C8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27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5D6F6-6EA0-4646-BE4C-C20673F6B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03C822-DDFA-E7F0-667B-F6602B6A2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2B9AE3-E64E-7026-A6BA-33C36C639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FE9A41-1329-738D-DD36-20CB9777DE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C872FA-3988-0637-47CB-66C7D1B8C9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2A23B5-056D-0836-52C3-2E43DE8CC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04C027-61BA-3A79-046B-2105AF69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6DA2BA-5984-9B14-F99C-5C5A355BB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0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BA40F-6C5C-9538-2C3B-2E68E4593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7BA6FED-28D2-884A-3411-FD6246CB1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366681-41D3-E6A2-F5E9-7DA5CA2F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9E0B119-CC55-797D-0355-8578DE5F0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5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18ACC8-D768-D57A-61AC-D5FA48F3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5E2D34A-44A9-8EB3-4A60-BDB5E0C43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7795FD9-8C12-55B8-7776-F2037238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03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7CEBC-1A8F-B8A2-7086-4FCF4E8D4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72B442-8613-EEFD-BFAC-52C494F64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4A82B6-FE9D-614F-FB64-810690DE6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481725-B8A9-7210-CF98-B9981D0F6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5D9157-C24C-CA61-6632-FA472F2D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42477C-20BA-9AE3-EB97-FD40590E4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4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A3BB-1284-AA62-C862-958204844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AC8D1C2-AD6E-53EE-2700-909DC806FA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EB2A6A-8E66-0D95-647C-8CA9D09927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D7238D-C423-8432-4CED-5A9FC9D79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F25C66-C82C-E386-0259-6396C91C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3EA311-DCCC-D8C0-02D3-F0C4A8B6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1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E3F46-1867-96D9-DFF9-11D703383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B44A94-4113-27B1-6BB6-291BCE75E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B8CE92-D7ED-31E7-A722-6E05E0F85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0D3F9-C8B8-4589-8A23-6FA7F30903F8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2061B3-B4C5-0E93-ACF1-903CFE3E7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DA0BFD-3DA6-439C-FAAD-6E6D17E50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720B5-2923-49C0-B731-829A44BA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6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A3665-9A8A-ACC3-FF40-2645BDAAE4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622856-F701-BE90-2712-0DC7B2CF7D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E500B1-62F6-2EDA-A185-CE2937023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274321"/>
            <a:ext cx="10760764" cy="618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BD9A35-F8AA-650B-703A-E305B05B2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6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Пользователь</dc:creator>
  <cp:lastModifiedBy>Пользователь</cp:lastModifiedBy>
  <cp:revision>3</cp:revision>
  <dcterms:created xsi:type="dcterms:W3CDTF">2025-01-24T09:45:37Z</dcterms:created>
  <dcterms:modified xsi:type="dcterms:W3CDTF">2025-02-13T06:18:21Z</dcterms:modified>
</cp:coreProperties>
</file>